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7015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213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3510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416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3463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0810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6165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771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7895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147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6947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C7CBF-A931-4AAF-A39E-8E5E9345EBCF}" type="datetimeFigureOut">
              <a:rPr lang="en-IN" smtClean="0"/>
              <a:t>21-06-2024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9A78F-0550-49D7-BA3C-DB45CB8BEC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109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r>
              <a:rPr lang="en-IN" b="1" dirty="0" smtClean="0">
                <a:latin typeface="Agency FB" pitchFamily="34" charset="0"/>
              </a:rPr>
              <a:t>SATISH CHANDRA MEMORIAL SCHOOL</a:t>
            </a:r>
            <a:endParaRPr lang="en-IN" b="1" dirty="0">
              <a:latin typeface="Agency FB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346060"/>
            <a:ext cx="6400800" cy="1752600"/>
          </a:xfrm>
        </p:spPr>
        <p:txBody>
          <a:bodyPr>
            <a:noAutofit/>
          </a:bodyPr>
          <a:lstStyle/>
          <a:p>
            <a:r>
              <a:rPr lang="en-IN" sz="5400" b="1" dirty="0" smtClean="0">
                <a:solidFill>
                  <a:srgbClr val="FF0000"/>
                </a:solidFill>
                <a:latin typeface="Agency FB" pitchFamily="34" charset="0"/>
              </a:rPr>
              <a:t>Y</a:t>
            </a:r>
            <a:r>
              <a:rPr lang="en-IN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gency FB" pitchFamily="34" charset="0"/>
              </a:rPr>
              <a:t>O</a:t>
            </a:r>
            <a:r>
              <a:rPr lang="en-IN" sz="5400" b="1" dirty="0" smtClean="0">
                <a:solidFill>
                  <a:srgbClr val="00B050"/>
                </a:solidFill>
                <a:latin typeface="Agency FB" pitchFamily="34" charset="0"/>
              </a:rPr>
              <a:t>G</a:t>
            </a:r>
            <a:r>
              <a:rPr lang="en-IN" sz="5400" b="1" dirty="0" smtClean="0">
                <a:solidFill>
                  <a:srgbClr val="7030A0"/>
                </a:solidFill>
                <a:latin typeface="Agency FB" pitchFamily="34" charset="0"/>
              </a:rPr>
              <a:t>A</a:t>
            </a:r>
            <a:r>
              <a:rPr lang="en-IN" sz="5400" b="1" dirty="0" smtClean="0">
                <a:latin typeface="Agency FB" pitchFamily="34" charset="0"/>
              </a:rPr>
              <a:t> QUIZ</a:t>
            </a:r>
          </a:p>
          <a:p>
            <a:r>
              <a:rPr lang="en-IN" sz="5400" b="1" dirty="0" smtClean="0">
                <a:latin typeface="Agency FB" pitchFamily="34" charset="0"/>
              </a:rPr>
              <a:t>ON</a:t>
            </a:r>
            <a:endParaRPr lang="en-IN" sz="5400" b="1" dirty="0">
              <a:latin typeface="Agency FB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94" y="3284984"/>
            <a:ext cx="9144000" cy="304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58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Identify this workout  </a:t>
            </a:r>
            <a:endParaRPr lang="en-IN" dirty="0"/>
          </a:p>
        </p:txBody>
      </p:sp>
      <p:pic>
        <p:nvPicPr>
          <p:cNvPr id="1026" name="Picture 2" descr="4,300+ Plank Exercise Stock Illustrations, Royalty-Free Vector Graphics &amp;  Clip Art - iStock | Woman doing plank exercise, Plank exercise outdoor,  Plank exercis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58293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773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Final question</a:t>
            </a:r>
            <a:endParaRPr lang="en-IN" dirty="0"/>
          </a:p>
        </p:txBody>
      </p:sp>
      <p:pic>
        <p:nvPicPr>
          <p:cNvPr id="2050" name="Picture 2" descr="শীতে সর্দি-কাশি-জ্বরে ভুগছেন? রোগ প্রতিরোধ ক্ষমতা বাড়াবে অব্যর্থ এই ৫  যোগাসন! – News18 বাংল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096000" cy="406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151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2129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is the theme for International Day for Yoga 2024?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(a) Yoga for </a:t>
            </a:r>
            <a:r>
              <a:rPr lang="en-US" dirty="0" err="1"/>
              <a:t>Vasudhaiva</a:t>
            </a:r>
            <a:r>
              <a:rPr lang="en-US" dirty="0"/>
              <a:t> </a:t>
            </a:r>
            <a:r>
              <a:rPr lang="en-US" dirty="0" err="1"/>
              <a:t>Kutumbakam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(b) Yoga for Self and Society</a:t>
            </a:r>
            <a:br>
              <a:rPr lang="en-US" dirty="0"/>
            </a:br>
            <a:r>
              <a:rPr lang="en-US" dirty="0"/>
              <a:t>(c) Yoga for Health</a:t>
            </a:r>
            <a:br>
              <a:rPr lang="en-US" dirty="0"/>
            </a:br>
            <a:r>
              <a:rPr lang="en-US" dirty="0"/>
              <a:t>(d) Yoga for well-being</a:t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9352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56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Which Indian Ministry is in charge of organizing International Yoga Day in India?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(a) Ministry of Education</a:t>
            </a:r>
            <a:br>
              <a:rPr lang="en-US" dirty="0"/>
            </a:br>
            <a:r>
              <a:rPr lang="en-US" dirty="0"/>
              <a:t>(b) Health Ministry</a:t>
            </a:r>
            <a:br>
              <a:rPr lang="en-US" dirty="0"/>
            </a:br>
            <a:r>
              <a:rPr lang="en-US" dirty="0"/>
              <a:t>(c) Ministry of Culture</a:t>
            </a:r>
            <a:br>
              <a:rPr lang="en-US" dirty="0"/>
            </a:br>
            <a:r>
              <a:rPr lang="en-US" dirty="0"/>
              <a:t>(d) Ministry of </a:t>
            </a:r>
            <a:r>
              <a:rPr lang="en-US" dirty="0" err="1"/>
              <a:t>Ayush</a:t>
            </a:r>
            <a:r>
              <a:rPr lang="en-US" dirty="0"/>
              <a:t/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11403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5730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 In which year was the International Yoga Day celebrated for the first time?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(a) 2014</a:t>
            </a:r>
            <a:br>
              <a:rPr lang="en-US" dirty="0"/>
            </a:br>
            <a:r>
              <a:rPr lang="en-US" dirty="0"/>
              <a:t>(b) 2017</a:t>
            </a:r>
            <a:br>
              <a:rPr lang="en-US" dirty="0"/>
            </a:br>
            <a:r>
              <a:rPr lang="en-US" dirty="0"/>
              <a:t>(c) 2015</a:t>
            </a:r>
            <a:br>
              <a:rPr lang="en-US" dirty="0"/>
            </a:br>
            <a:r>
              <a:rPr lang="en-US" dirty="0"/>
              <a:t>(d) 2016</a:t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46116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9969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Which Indian city made “new Guinness World Record” for largest gathering of people for yoga session in one place i n 2023?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(a) Indore</a:t>
            </a:r>
            <a:br>
              <a:rPr lang="en-US" dirty="0"/>
            </a:br>
            <a:r>
              <a:rPr lang="en-US" dirty="0"/>
              <a:t>(b) Jabalpur</a:t>
            </a:r>
            <a:br>
              <a:rPr lang="en-US" dirty="0"/>
            </a:br>
            <a:r>
              <a:rPr lang="en-US" dirty="0"/>
              <a:t>(c) </a:t>
            </a:r>
            <a:r>
              <a:rPr lang="en-US" dirty="0" err="1"/>
              <a:t>Lucknow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(d) </a:t>
            </a:r>
            <a:r>
              <a:rPr lang="en-US" dirty="0" err="1"/>
              <a:t>Surat</a:t>
            </a:r>
            <a:r>
              <a:rPr lang="en-US" dirty="0"/>
              <a:t/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63017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Which is not a </a:t>
            </a:r>
            <a:r>
              <a:rPr lang="en-US" b="1" dirty="0" err="1" smtClean="0"/>
              <a:t>Pancha</a:t>
            </a:r>
            <a:r>
              <a:rPr lang="en-US" b="1" dirty="0" smtClean="0"/>
              <a:t> </a:t>
            </a:r>
            <a:r>
              <a:rPr lang="en-US" b="1" dirty="0" err="1" smtClean="0"/>
              <a:t>Bhuta</a:t>
            </a:r>
            <a:r>
              <a:rPr lang="en-US" b="1" dirty="0" smtClean="0"/>
              <a:t>?</a:t>
            </a:r>
            <a:br>
              <a:rPr lang="en-US" b="1" dirty="0" smtClean="0"/>
            </a:br>
            <a:r>
              <a:rPr lang="en-US" b="1" dirty="0" smtClean="0"/>
              <a:t>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Earth  </a:t>
            </a:r>
            <a:br>
              <a:rPr lang="en-US" dirty="0" smtClean="0"/>
            </a:br>
            <a:r>
              <a:rPr lang="en-US" dirty="0" smtClean="0"/>
              <a:t>Water  </a:t>
            </a:r>
            <a:br>
              <a:rPr lang="en-US" dirty="0" smtClean="0"/>
            </a:br>
            <a:r>
              <a:rPr lang="en-US" dirty="0" smtClean="0"/>
              <a:t>Sunlight  </a:t>
            </a:r>
            <a:br>
              <a:rPr lang="en-US" dirty="0" smtClean="0"/>
            </a:br>
            <a:r>
              <a:rPr lang="en-US" dirty="0" smtClean="0"/>
              <a:t>Air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17011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1409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Who is known as the Father of Modern Yoga?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(a) </a:t>
            </a:r>
            <a:r>
              <a:rPr lang="en-US" dirty="0" err="1"/>
              <a:t>Sushruta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(b) Baba </a:t>
            </a:r>
            <a:r>
              <a:rPr lang="en-US" dirty="0" err="1"/>
              <a:t>Ramdev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(c) </a:t>
            </a:r>
            <a:r>
              <a:rPr lang="en-US" dirty="0" err="1"/>
              <a:t>Acharya</a:t>
            </a:r>
            <a:r>
              <a:rPr lang="en-US" dirty="0"/>
              <a:t> </a:t>
            </a:r>
            <a:r>
              <a:rPr lang="en-US" dirty="0" err="1"/>
              <a:t>Balakrishnan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(d) </a:t>
            </a:r>
            <a:r>
              <a:rPr lang="en-US" dirty="0" err="1"/>
              <a:t>Patanjali</a:t>
            </a:r>
            <a:r>
              <a:rPr lang="en-US" dirty="0"/>
              <a:t/>
            </a:r>
            <a:br>
              <a:rPr lang="en-US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1824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sz="8900" dirty="0" smtClean="0"/>
              <a:t>Full form of 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sz="15300" b="1" dirty="0" smtClean="0"/>
              <a:t>UNGA</a:t>
            </a:r>
            <a:endParaRPr lang="en-IN" sz="15300" dirty="0"/>
          </a:p>
        </p:txBody>
      </p:sp>
    </p:spTree>
    <p:extLst>
      <p:ext uri="{BB962C8B-B14F-4D97-AF65-F5344CB8AC3E}">
        <p14:creationId xmlns:p14="http://schemas.microsoft.com/office/powerpoint/2010/main" val="1618027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Stress hormone--? 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Melatonin  </a:t>
            </a:r>
            <a:br>
              <a:rPr lang="it-IT" dirty="0" smtClean="0"/>
            </a:br>
            <a:r>
              <a:rPr lang="it-IT" dirty="0" smtClean="0"/>
              <a:t>Insulin  </a:t>
            </a:r>
            <a:br>
              <a:rPr lang="it-IT" dirty="0" smtClean="0"/>
            </a:br>
            <a:r>
              <a:rPr lang="it-IT" dirty="0" smtClean="0"/>
              <a:t>Cortisol  </a:t>
            </a:r>
            <a:br>
              <a:rPr lang="it-IT" dirty="0" smtClean="0"/>
            </a:br>
            <a:r>
              <a:rPr lang="it-IT" dirty="0" smtClean="0"/>
              <a:t>Serotonin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68556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64</Words>
  <Application>Microsoft Office PowerPoint</Application>
  <PresentationFormat>On-screen Show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SATISH CHANDRA MEMORIAL SCHOOL</vt:lpstr>
      <vt:lpstr>What is the theme for International Day for Yoga 2024? (a) Yoga for Vasudhaiva Kutumbakam (b) Yoga for Self and Society (c) Yoga for Health (d) Yoga for well-being </vt:lpstr>
      <vt:lpstr>Which Indian Ministry is in charge of organizing International Yoga Day in India? (a) Ministry of Education (b) Health Ministry (c) Ministry of Culture (d) Ministry of Ayush </vt:lpstr>
      <vt:lpstr> In which year was the International Yoga Day celebrated for the first time? (a) 2014 (b) 2017 (c) 2015 (d) 2016 </vt:lpstr>
      <vt:lpstr>Which Indian city made “new Guinness World Record” for largest gathering of people for yoga session in one place i n 2023? (a) Indore (b) Jabalpur (c) Lucknow (d) Surat </vt:lpstr>
      <vt:lpstr>Which is not a Pancha Bhuta?    Earth   Water   Sunlight   Air </vt:lpstr>
      <vt:lpstr>Who is known as the Father of Modern Yoga? (a) Sushruta (b) Baba Ramdev (c) Acharya Balakrishnan (d) Patanjali </vt:lpstr>
      <vt:lpstr>Full form of  UNGA</vt:lpstr>
      <vt:lpstr>Stress hormone--?   Melatonin   Insulin   Cortisol   Serotonin </vt:lpstr>
      <vt:lpstr>Identify this workout  </vt:lpstr>
      <vt:lpstr>Final question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8</cp:revision>
  <dcterms:created xsi:type="dcterms:W3CDTF">2024-06-20T23:52:02Z</dcterms:created>
  <dcterms:modified xsi:type="dcterms:W3CDTF">2024-06-21T00:34:16Z</dcterms:modified>
</cp:coreProperties>
</file>